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0.56475583864118906</c:v>
                </c:pt>
                <c:pt idx="1">
                  <c:v>0.42675159235668791</c:v>
                </c:pt>
                <c:pt idx="2">
                  <c:v>0</c:v>
                </c:pt>
                <c:pt idx="3">
                  <c:v>8.4925690021231421E-3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Sheet1!$F$2:$F$4</c:f>
              <c:numCache>
                <c:formatCode>0.0;;</c:formatCode>
                <c:ptCount val="3"/>
                <c:pt idx="0">
                  <c:v>0</c:v>
                </c:pt>
                <c:pt idx="1">
                  <c:v>5.7943958524789538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Sheet1!$G$2:$G$4</c:f>
              <c:numCache>
                <c:formatCode>0.0;;</c:formatCode>
                <c:ptCount val="3"/>
                <c:pt idx="0">
                  <c:v>5.7390009487308982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4.2609990512691018</c:v>
                </c:pt>
                <c:pt idx="1">
                  <c:v>4.2056041475210462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Sheet1!$G$2:$G$4</c:f>
              <c:numCache>
                <c:formatCode>0.0;;</c:formatCode>
                <c:ptCount val="3"/>
                <c:pt idx="0">
                  <c:v>8.1339731710983081</c:v>
                </c:pt>
                <c:pt idx="1">
                  <c:v>8.1462058871104173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1.8660268289016919</c:v>
                </c:pt>
                <c:pt idx="1">
                  <c:v>1.8537941128895827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Sheet1!$G$2:$G$4</c:f>
              <c:numCache>
                <c:formatCode>0.0;;</c:formatCode>
                <c:ptCount val="3"/>
                <c:pt idx="0">
                  <c:v>8.9204131737083951</c:v>
                </c:pt>
                <c:pt idx="1">
                  <c:v>8.9543147035760651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1.0795868262916049</c:v>
                </c:pt>
                <c:pt idx="1">
                  <c:v>1.0456852964239349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Sheet1!$G$2:$G$4</c:f>
              <c:numCache>
                <c:formatCode>0.0;;</c:formatCode>
                <c:ptCount val="3"/>
                <c:pt idx="0">
                  <c:v>3.2333754520914462</c:v>
                </c:pt>
                <c:pt idx="1">
                  <c:v>3.2629174198626369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6.7666245479085543</c:v>
                </c:pt>
                <c:pt idx="1">
                  <c:v>6.7370825801373631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St George's Hospital (Tooting) (72)</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St George's Hospital (Tooting) (72)</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St George's Hospital (Tooting) (72)</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St George's Hospital (Tooting) (72)</c:v>
                </c:pt>
                <c:pt idx="2">
                  <c:v>St Georges At Queen Mary's Hospital (-)</c:v>
                </c:pt>
              </c:strCache>
            </c:strRef>
          </c:cat>
          <c:val>
            <c:numRef>
              <c:f>Sheet1!$G$2:$G$4</c:f>
              <c:numCache>
                <c:formatCode>0.0;;</c:formatCode>
                <c:ptCount val="3"/>
                <c:pt idx="0">
                  <c:v>7.2313168588496559</c:v>
                </c:pt>
                <c:pt idx="1">
                  <c:v>7.1781655559255579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St George's Hospital (Tooting) (72)</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St George's Hospital (Tooting) (72)</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St George's Hospital (Tooting) (72)</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2.7686831411503441</c:v>
                </c:pt>
                <c:pt idx="1">
                  <c:v>2.8218344440744421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Sheet1!$F$2:$F$4</c:f>
              <c:numCache>
                <c:formatCode>0.0;;</c:formatCode>
                <c:ptCount val="3"/>
                <c:pt idx="0">
                  <c:v>0</c:v>
                </c:pt>
                <c:pt idx="1">
                  <c:v>8.5722582443459654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Sheet1!$G$2:$G$4</c:f>
              <c:numCache>
                <c:formatCode>0.0;;</c:formatCode>
                <c:ptCount val="3"/>
                <c:pt idx="0">
                  <c:v>8.5608366754428022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1.4391633245571978</c:v>
                </c:pt>
                <c:pt idx="1">
                  <c:v>1.4277417556540346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St George's Hospital (Tooting) (302)</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St George's Hospital (Tooting) (302)</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St George's Hospital (Tooting) (302)</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St George's Hospital (Tooting) (302)</c:v>
                </c:pt>
                <c:pt idx="2">
                  <c:v>St Georges At Queen Mary's Hospital (-)</c:v>
                </c:pt>
              </c:strCache>
            </c:strRef>
          </c:cat>
          <c:val>
            <c:numRef>
              <c:f>Sheet1!$G$2:$G$4</c:f>
              <c:numCache>
                <c:formatCode>0.0;;</c:formatCode>
                <c:ptCount val="3"/>
                <c:pt idx="0">
                  <c:v>8.3262021105033313</c:v>
                </c:pt>
                <c:pt idx="1">
                  <c:v>8.3109756377198991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St George's Hospital (Tooting) (302)</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St George's Hospital (Tooting) (302)</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St George's Hospital (Tooting) (302)</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1.6737978894966687</c:v>
                </c:pt>
                <c:pt idx="1">
                  <c:v>1.6890243622801009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St George's Hospital (Tooting) (232)</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St George's Hospital (Tooting) (232)</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St George's Hospital (Tooting) (232)</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St George's Hospital (Tooting) (232)</c:v>
                </c:pt>
                <c:pt idx="2">
                  <c:v>St Georges At Queen Mary's Hospital (-)</c:v>
                </c:pt>
              </c:strCache>
            </c:strRef>
          </c:cat>
          <c:val>
            <c:numRef>
              <c:f>Sheet1!$G$2:$G$4</c:f>
              <c:numCache>
                <c:formatCode>0.0;;</c:formatCode>
                <c:ptCount val="3"/>
                <c:pt idx="0">
                  <c:v>8.0363111405510832</c:v>
                </c:pt>
                <c:pt idx="1">
                  <c:v>8.1475310199611375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St George's Hospital (Tooting) (232)</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St George's Hospital (Tooting) (232)</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St George's Hospital (Tooting) (232)</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1.9636888594489168</c:v>
                </c:pt>
                <c:pt idx="1">
                  <c:v>1.8524689800388625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George's Hospital (Tooting) (163)</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George's Hospital (Tooting) (163)</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George's Hospital (Tooting) (163)</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George's Hospital (Tooting) (163)</c:v>
                </c:pt>
                <c:pt idx="2">
                  <c:v>St Georges At Queen Mary's Hospital (-)</c:v>
                </c:pt>
              </c:strCache>
            </c:strRef>
          </c:cat>
          <c:val>
            <c:numRef>
              <c:f>Sheet1!$G$2:$G$4</c:f>
              <c:numCache>
                <c:formatCode>0.0;;</c:formatCode>
                <c:ptCount val="3"/>
                <c:pt idx="0">
                  <c:v>8.1455650175346062</c:v>
                </c:pt>
                <c:pt idx="1">
                  <c:v>8.1684179392008378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George's Hospital (Tooting) (163)</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George's Hospital (Tooting) (163)</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George's Hospital (Tooting) (163)</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1.8544349824653938</c:v>
                </c:pt>
                <c:pt idx="1">
                  <c:v>1.8315820607991622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St George's Hospital (Tooting) (221)</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St George's Hospital (Tooting) (221)</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St George's Hospital (Tooting) (221)</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St George's Hospital (Tooting) (221)</c:v>
                </c:pt>
                <c:pt idx="2">
                  <c:v>St Georges At Queen Mary's Hospital (-)</c:v>
                </c:pt>
              </c:strCache>
            </c:strRef>
          </c:cat>
          <c:val>
            <c:numRef>
              <c:f>Sheet1!$G$2:$G$4</c:f>
              <c:numCache>
                <c:formatCode>0.0;;</c:formatCode>
                <c:ptCount val="3"/>
                <c:pt idx="0">
                  <c:v>5.6575898769889807</c:v>
                </c:pt>
                <c:pt idx="1">
                  <c:v>5.6674221026477616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St George's Hospital (Tooting) (221)</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St George's Hospital (Tooting) (221)</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St George's Hospital (Tooting) (221)</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4.3424101230110193</c:v>
                </c:pt>
                <c:pt idx="1">
                  <c:v>4.3325778973522384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St George's Hospital (Tooting) (429)</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St George's Hospital (Tooting) (429)</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St George's Hospital (Tooting) (429)</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St George's Hospital (Tooting) (429)</c:v>
                </c:pt>
                <c:pt idx="2">
                  <c:v>St Georges At Queen Mary's Hospital (-)</c:v>
                </c:pt>
              </c:strCache>
            </c:strRef>
          </c:cat>
          <c:val>
            <c:numRef>
              <c:f>Sheet1!$G$2:$G$4</c:f>
              <c:numCache>
                <c:formatCode>0.0;;</c:formatCode>
                <c:ptCount val="3"/>
                <c:pt idx="0">
                  <c:v>9.4729359840731764</c:v>
                </c:pt>
                <c:pt idx="1">
                  <c:v>9.4669257458848151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St George's Hospital (Tooting) (429)</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St George's Hospital (Tooting) (429)</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St George's Hospital (Tooting) (429)</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0.52706401592682361</c:v>
                </c:pt>
                <c:pt idx="1">
                  <c:v>0.53307425411518494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St George's Hospital (Tooting) (438)</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St George's Hospital (Tooting) (438)</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St George's Hospital (Tooting) (438)</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St George's Hospital (Tooting) (438)</c:v>
                </c:pt>
                <c:pt idx="2">
                  <c:v>St Georges At Queen Mary's Hospital (-)</c:v>
                </c:pt>
              </c:strCache>
            </c:strRef>
          </c:cat>
          <c:val>
            <c:numRef>
              <c:f>Sheet1!$G$2:$G$4</c:f>
              <c:numCache>
                <c:formatCode>0.0;;</c:formatCode>
                <c:ptCount val="3"/>
                <c:pt idx="0">
                  <c:v>8.882366403140697</c:v>
                </c:pt>
                <c:pt idx="1">
                  <c:v>8.9260368558463892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St George's Hospital (Tooting) (438)</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St George's Hospital (Tooting) (438)</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St George's Hospital (Tooting) (438)</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1.117633596859303</c:v>
                </c:pt>
                <c:pt idx="1">
                  <c:v>1.0739631441536108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St George's Hospital (Tooting) (461)</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St George's Hospital (Tooting) (461)</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St George's Hospital (Tooting) (461)</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St George's Hospital (Tooting) (461)</c:v>
                </c:pt>
                <c:pt idx="2">
                  <c:v>St Georges At Queen Mary's Hospital (-)</c:v>
                </c:pt>
              </c:strCache>
            </c:strRef>
          </c:cat>
          <c:val>
            <c:numRef>
              <c:f>Sheet1!$G$2:$G$4</c:f>
              <c:numCache>
                <c:formatCode>0.0;;</c:formatCode>
                <c:ptCount val="3"/>
                <c:pt idx="0">
                  <c:v>9.3007549201844828</c:v>
                </c:pt>
                <c:pt idx="1">
                  <c:v>9.3288270315069894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St George's Hospital (Tooting) (461)</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St George's Hospital (Tooting) (461)</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St George's Hospital (Tooting) (461)</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0.6992450798155172</c:v>
                </c:pt>
                <c:pt idx="1">
                  <c:v>0.67117296849301056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George's Hospital (Tooting) (457)</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George's Hospital (Tooting) (457)</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George's Hospital (Tooting) (457)</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George's Hospital (Tooting) (457)</c:v>
                </c:pt>
                <c:pt idx="2">
                  <c:v>St Georges At Queen Mary's Hospital (-)</c:v>
                </c:pt>
              </c:strCache>
            </c:strRef>
          </c:cat>
          <c:val>
            <c:numRef>
              <c:f>Sheet1!$G$2:$G$4</c:f>
              <c:numCache>
                <c:formatCode>0.0;;</c:formatCode>
                <c:ptCount val="3"/>
                <c:pt idx="0">
                  <c:v>8.9411121576869199</c:v>
                </c:pt>
                <c:pt idx="1">
                  <c:v>8.9501577638727454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George's Hospital (Tooting) (457)</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George's Hospital (Tooting) (457)</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George's Hospital (Tooting) (457)</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1.0588878423130801</c:v>
                </c:pt>
                <c:pt idx="1">
                  <c:v>1.0498422361272546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Sheet1!$G$2:$G$4</c:f>
              <c:numCache>
                <c:formatCode>0.0;;</c:formatCode>
                <c:ptCount val="3"/>
                <c:pt idx="0">
                  <c:v>8.6942486411314892</c:v>
                </c:pt>
                <c:pt idx="1">
                  <c:v>8.6963128208404932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1.3057513588685108</c:v>
                </c:pt>
                <c:pt idx="1">
                  <c:v>1.3036871791595068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St George's Hospital (Tooting) (462)</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St George's Hospital (Tooting) (462)</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St George's Hospital (Tooting) (462)</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St George's Hospital (Tooting) (462)</c:v>
                </c:pt>
                <c:pt idx="2">
                  <c:v>St Georges At Queen Mary's Hospital (-)</c:v>
                </c:pt>
              </c:strCache>
            </c:strRef>
          </c:cat>
          <c:val>
            <c:numRef>
              <c:f>Sheet1!$G$2:$G$4</c:f>
              <c:numCache>
                <c:formatCode>0.0;;</c:formatCode>
                <c:ptCount val="3"/>
                <c:pt idx="0">
                  <c:v>8.8634487446683838</c:v>
                </c:pt>
                <c:pt idx="1">
                  <c:v>8.8712661259252208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St George's Hospital (Tooting) (462)</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St George's Hospital (Tooting) (462)</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St George's Hospital (Tooting) (462)</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1.1365512553316162</c:v>
                </c:pt>
                <c:pt idx="1">
                  <c:v>1.1287338740747792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Sheet1!$G$2:$G$4</c:f>
              <c:numCache>
                <c:formatCode>0.0;;</c:formatCode>
                <c:ptCount val="3"/>
                <c:pt idx="0">
                  <c:v>8.7798825023549139</c:v>
                </c:pt>
                <c:pt idx="1">
                  <c:v>8.7863250412410299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1.2201174976450861</c:v>
                </c:pt>
                <c:pt idx="1">
                  <c:v>1.2136749587589701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St George's Hospital (Tooting) (459)</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St George's Hospital (Tooting) (459)</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St George's Hospital (Tooting) (459)</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St George's Hospital (Tooting) (459)</c:v>
                </c:pt>
                <c:pt idx="2">
                  <c:v>St Georges At Queen Mary's Hospital (-)</c:v>
                </c:pt>
              </c:strCache>
            </c:strRef>
          </c:cat>
          <c:val>
            <c:numRef>
              <c:f>Sheet1!$G$2:$G$4</c:f>
              <c:numCache>
                <c:formatCode>0.0;;</c:formatCode>
                <c:ptCount val="3"/>
                <c:pt idx="0">
                  <c:v>7.9267628783436992</c:v>
                </c:pt>
                <c:pt idx="1">
                  <c:v>7.9606375363782584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St George's Hospital (Tooting) (459)</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St George's Hospital (Tooting) (459)</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St George's Hospital (Tooting) (459)</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2.0732371216563008</c:v>
                </c:pt>
                <c:pt idx="1">
                  <c:v>2.0393624636217416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St George's Hospital (Tooting) (418)</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St George's Hospital (Tooting) (418)</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St George's Hospital (Tooting) (418)</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St George's Hospital (Tooting) (418)</c:v>
                </c:pt>
                <c:pt idx="2">
                  <c:v>St Georges At Queen Mary's Hospital (-)</c:v>
                </c:pt>
              </c:strCache>
            </c:strRef>
          </c:cat>
          <c:val>
            <c:numRef>
              <c:f>Sheet1!$G$2:$G$4</c:f>
              <c:numCache>
                <c:formatCode>0.0;;</c:formatCode>
                <c:ptCount val="3"/>
                <c:pt idx="0">
                  <c:v>7.8751862486099178</c:v>
                </c:pt>
                <c:pt idx="1">
                  <c:v>7.9212678599539688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St George's Hospital (Tooting) (418)</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St George's Hospital (Tooting) (418)</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St George's Hospital (Tooting) (418)</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2.1248137513900822</c:v>
                </c:pt>
                <c:pt idx="1">
                  <c:v>2.0787321400460312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St George's Hospital (Tooting) (429)</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St George's Hospital (Tooting) (429)</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St George's Hospital (Tooting) (429)</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St George's Hospital (Tooting) (429)</c:v>
                </c:pt>
                <c:pt idx="2">
                  <c:v>St Georges At Queen Mary's Hospital (-)</c:v>
                </c:pt>
              </c:strCache>
            </c:strRef>
          </c:cat>
          <c:val>
            <c:numRef>
              <c:f>Sheet1!$G$2:$G$4</c:f>
              <c:numCache>
                <c:formatCode>0.0;;</c:formatCode>
                <c:ptCount val="3"/>
                <c:pt idx="0">
                  <c:v>7.2787917028572569</c:v>
                </c:pt>
                <c:pt idx="1">
                  <c:v>7.2928018068097016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St George's Hospital (Tooting) (429)</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St George's Hospital (Tooting) (429)</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St George's Hospital (Tooting) (429)</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2.7212082971427431</c:v>
                </c:pt>
                <c:pt idx="1">
                  <c:v>2.7071981931902984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6.7179360583229251</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Sheet1!$G$2:$G$4</c:f>
              <c:numCache>
                <c:formatCode>0.0;;</c:formatCode>
                <c:ptCount val="3"/>
                <c:pt idx="0">
                  <c:v>8.9161454346740712</c:v>
                </c:pt>
                <c:pt idx="1">
                  <c:v>8.9207787217003673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1.0838545653259288</c:v>
                </c:pt>
                <c:pt idx="1">
                  <c:v>1.0792212782996327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St George's Hospital (Tooting) (397)</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St George's Hospital (Tooting) (397)</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St George's Hospital (Tooting) (397)</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St George's Hospital (Tooting) (397)</c:v>
                </c:pt>
                <c:pt idx="2">
                  <c:v>St Georges At Queen Mary's Hospital (-)</c:v>
                </c:pt>
              </c:strCache>
            </c:strRef>
          </c:cat>
          <c:val>
            <c:numRef>
              <c:f>Sheet1!$G$2:$G$4</c:f>
              <c:numCache>
                <c:formatCode>0.0;;</c:formatCode>
                <c:ptCount val="3"/>
                <c:pt idx="0">
                  <c:v>7.5839263480134296</c:v>
                </c:pt>
                <c:pt idx="1">
                  <c:v>7.579212063383939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St George's Hospital (Tooting) (397)</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St George's Hospital (Tooting) (397)</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St George's Hospital (Tooting) (397)</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2.4160736519865704</c:v>
                </c:pt>
                <c:pt idx="1">
                  <c:v>2.420787936616061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Sheet1!$G$2:$G$4</c:f>
              <c:numCache>
                <c:formatCode>0.0;;</c:formatCode>
                <c:ptCount val="3"/>
                <c:pt idx="0">
                  <c:v>9.3697976339885631</c:v>
                </c:pt>
                <c:pt idx="1">
                  <c:v>9.3747324404405443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St George's Hospital (Tooting) (451)</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0.63020236601143687</c:v>
                </c:pt>
                <c:pt idx="1">
                  <c:v>0.62526755955945568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St George's Hospital (Tooting) (375)</c:v>
                </c:pt>
                <c:pt idx="2">
                  <c:v>St Georges At Queen Mary's Hospital (-)</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St George's Hospital (Tooting) (375)</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St George's Hospital (Tooting) (375)</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St George's Hospital (Tooting) (375)</c:v>
                </c:pt>
                <c:pt idx="2">
                  <c:v>St Georges At Queen Mary's Hospital (-)</c:v>
                </c:pt>
              </c:strCache>
            </c:strRef>
          </c:cat>
          <c:val>
            <c:numRef>
              <c:f>Sheet1!$G$2:$G$4</c:f>
              <c:numCache>
                <c:formatCode>0.0;;</c:formatCode>
                <c:ptCount val="3"/>
                <c:pt idx="0">
                  <c:v>0</c:v>
                </c:pt>
                <c:pt idx="1">
                  <c:v>9.1023907415687084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St George's Hospital (Tooting) (375)</c:v>
                </c:pt>
                <c:pt idx="2">
                  <c:v>St Georges At Queen Mary's Hospital (-)</c:v>
                </c:pt>
              </c:strCache>
            </c:strRef>
          </c:cat>
          <c:val>
            <c:numRef>
              <c:f>Sheet1!$H$2:$H$4</c:f>
              <c:numCache>
                <c:formatCode>0.0;;</c:formatCode>
                <c:ptCount val="3"/>
                <c:pt idx="0">
                  <c:v>9.0883346284390409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St George's Hospital (Tooting) (375)</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St George's Hospital (Tooting) (375)</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0.91166537156095906</c:v>
                </c:pt>
                <c:pt idx="1">
                  <c:v>0.89760925843129158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St George's Hospital (Tooting) (417)</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St George's Hospital (Tooting) (417)</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St George's Hospital (Tooting) (417)</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St George's Hospital (Tooting) (417)</c:v>
                </c:pt>
                <c:pt idx="2">
                  <c:v>St Georges At Queen Mary's Hospital (-)</c:v>
                </c:pt>
              </c:strCache>
            </c:strRef>
          </c:cat>
          <c:val>
            <c:numRef>
              <c:f>Sheet1!$G$2:$G$4</c:f>
              <c:numCache>
                <c:formatCode>0.0;;</c:formatCode>
                <c:ptCount val="3"/>
                <c:pt idx="0">
                  <c:v>8.3655659328094689</c:v>
                </c:pt>
                <c:pt idx="1">
                  <c:v>8.3994676502170904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St George's Hospital (Tooting) (417)</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St George's Hospital (Tooting) (417)</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St George's Hospital (Tooting) (417)</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1.6344340671905311</c:v>
                </c:pt>
                <c:pt idx="1">
                  <c:v>1.6005323497829096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St George's Hospital (Tooting) (31)</c:v>
                </c:pt>
                <c:pt idx="2">
                  <c:v>St Georges At Queen Mary's Hospital (-)</c:v>
                </c:pt>
              </c:strCache>
            </c:strRef>
          </c:cat>
          <c:val>
            <c:numRef>
              <c:f>Sheet1!$D$2:$D$4</c:f>
              <c:numCache>
                <c:formatCode>0.0;;</c:formatCode>
                <c:ptCount val="3"/>
                <c:pt idx="0">
                  <c:v>7.9620302623056363</c:v>
                </c:pt>
                <c:pt idx="1">
                  <c:v>8.2373491465468156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St George's Hospital (Tooting) (31)</c:v>
                </c:pt>
                <c:pt idx="2">
                  <c:v>St Georges At Queen Mary's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St George's Hospital (Tooting) (31)</c:v>
                </c:pt>
                <c:pt idx="2">
                  <c:v>St Georges At Queen Mary's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St George's Hospital (Tooting) (31)</c:v>
                </c:pt>
                <c:pt idx="2">
                  <c:v>St Georges At Queen Mary's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St George's Hospital (Tooting) (31)</c:v>
                </c:pt>
                <c:pt idx="2">
                  <c:v>St Georges At Queen Mary's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St George's Hospital (Tooting) (31)</c:v>
                </c:pt>
                <c:pt idx="2">
                  <c:v>St Georges At Queen Mary's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St George's Hospital (Tooting) (31)</c:v>
                </c:pt>
                <c:pt idx="2">
                  <c:v>St Georges At Queen Mary's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George's Hospital (Tooting) (-)</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George's Hospital (Tooting) (-)</c:v>
                </c:pt>
                <c:pt idx="2">
                  <c:v>St Georges At Queen Mary's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George's Hospital (Tooting) (-)</c:v>
                </c:pt>
                <c:pt idx="2">
                  <c:v>St Georges At Queen Mary's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George's Hospital (Tooting) (-)</c:v>
                </c:pt>
                <c:pt idx="2">
                  <c:v>St Georges At Queen Mary's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George's Hospital (Tooting) (-)</c:v>
                </c:pt>
                <c:pt idx="2">
                  <c:v>St Georges At Queen Mary's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George's Hospital (Tooting) (-)</c:v>
                </c:pt>
                <c:pt idx="2">
                  <c:v>St Georges At Queen Mary's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George's Hospital (Tooting) (-)</c:v>
                </c:pt>
                <c:pt idx="2">
                  <c:v>St Georges At Queen Mary's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St George's Hospital (Tooting) (55)</c:v>
                </c:pt>
                <c:pt idx="2">
                  <c:v>St Georges At Queen Mary's Hospital (-)</c:v>
                </c:pt>
              </c:strCache>
            </c:strRef>
          </c:cat>
          <c:val>
            <c:numRef>
              <c:f>Sheet1!$D$2:$D$4</c:f>
              <c:numCache>
                <c:formatCode>0.0;;</c:formatCode>
                <c:ptCount val="3"/>
                <c:pt idx="0">
                  <c:v>8.3939038237982935</c:v>
                </c:pt>
                <c:pt idx="1">
                  <c:v>8.3620601655442588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St George's Hospital (Tooting) (55)</c:v>
                </c:pt>
                <c:pt idx="2">
                  <c:v>St Georges At Queen Mary's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St George's Hospital (Tooting) (55)</c:v>
                </c:pt>
                <c:pt idx="2">
                  <c:v>St Georges At Queen Mary's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St George's Hospital (Tooting) (55)</c:v>
                </c:pt>
                <c:pt idx="2">
                  <c:v>St Georges At Queen Mary's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St George's Hospital (Tooting) (55)</c:v>
                </c:pt>
                <c:pt idx="2">
                  <c:v>St Georges At Queen Mary's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St George's Hospital (Tooting) (55)</c:v>
                </c:pt>
                <c:pt idx="2">
                  <c:v>St Georges At Queen Mary's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St George's Hospital (Tooting) (55)</c:v>
                </c:pt>
                <c:pt idx="2">
                  <c:v>St Georges At Queen Mary's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St George's Hospital (Tooting) (59)</c:v>
                </c:pt>
                <c:pt idx="2">
                  <c:v>St Georges At Queen Mary's Hospital (-)</c:v>
                </c:pt>
              </c:strCache>
            </c:strRef>
          </c:cat>
          <c:val>
            <c:numRef>
              <c:f>Sheet1!$D$2:$D$4</c:f>
              <c:numCache>
                <c:formatCode>0.0;;</c:formatCode>
                <c:ptCount val="3"/>
                <c:pt idx="0">
                  <c:v>8.4458144631833836</c:v>
                </c:pt>
                <c:pt idx="1">
                  <c:v>8.4169434736214725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St George's Hospital (Tooting) (59)</c:v>
                </c:pt>
                <c:pt idx="2">
                  <c:v>St Georges At Queen Mary's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St George's Hospital (Tooting) (59)</c:v>
                </c:pt>
                <c:pt idx="2">
                  <c:v>St Georges At Queen Mary's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St George's Hospital (Tooting) (59)</c:v>
                </c:pt>
                <c:pt idx="2">
                  <c:v>St Georges At Queen Mary's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St George's Hospital (Tooting) (59)</c:v>
                </c:pt>
                <c:pt idx="2">
                  <c:v>St Georges At Queen Mary's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St George's Hospital (Tooting) (59)</c:v>
                </c:pt>
                <c:pt idx="2">
                  <c:v>St Georges At Queen Mary's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St George's Hospital (Tooting) (59)</c:v>
                </c:pt>
                <c:pt idx="2">
                  <c:v>St Georges At Queen Mary's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St George's Hospital (Tooting) (34)</c:v>
                </c:pt>
                <c:pt idx="2">
                  <c:v>St Georges At Queen Mary's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St George's Hospital (Tooting) (34)</c:v>
                </c:pt>
                <c:pt idx="2">
                  <c:v>St Georges At Queen Mary's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St George's Hospital (Tooting) (34)</c:v>
                </c:pt>
                <c:pt idx="2">
                  <c:v>St Georges At Queen Mary's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St George's Hospital (Tooting) (34)</c:v>
                </c:pt>
                <c:pt idx="2">
                  <c:v>St Georges At Queen Mary's Hospital (-)</c:v>
                </c:pt>
              </c:strCache>
            </c:strRef>
          </c:cat>
          <c:val>
            <c:numRef>
              <c:f>Sheet1!$G$2:$G$4</c:f>
              <c:numCache>
                <c:formatCode>0.0;;</c:formatCode>
                <c:ptCount val="3"/>
                <c:pt idx="0">
                  <c:v>7.2568802498056666</c:v>
                </c:pt>
                <c:pt idx="1">
                  <c:v>7.2604285226551166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St George's Hospital (Tooting) (34)</c:v>
                </c:pt>
                <c:pt idx="2">
                  <c:v>St Georges At Queen Mary's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St George's Hospital (Tooting) (34)</c:v>
                </c:pt>
                <c:pt idx="2">
                  <c:v>St Georges At Queen Mary's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St George's Hospital (Tooting) (34)</c:v>
                </c:pt>
                <c:pt idx="2">
                  <c:v>St Georges At Queen Mary's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2.7431197501943334</c:v>
                </c:pt>
                <c:pt idx="1">
                  <c:v>2.7395714773448834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0.26056995795567595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0.66769802349380303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0.18614921688846842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1.9433713121629044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0.18614921688846842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0.66769802349380303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0.54776078412152529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5.8181351222310056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St George's Hospital (Tooting) (33)</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St George's Hospital (Tooting) (33)</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St George's Hospital (Tooting) (33)</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St George's Hospital (Tooting) (33)</c:v>
                </c:pt>
                <c:pt idx="2">
                  <c:v>St Georges At Queen Mary's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St George's Hospital (Tooting) (33)</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St George's Hospital (Tooting) (33)</c:v>
                </c:pt>
                <c:pt idx="2">
                  <c:v>St Georges At Queen Mary's Hospital (-)</c:v>
                </c:pt>
              </c:strCache>
            </c:strRef>
          </c:cat>
          <c:val>
            <c:numRef>
              <c:f>Sheet1!$I$2:$I$4</c:f>
              <c:numCache>
                <c:formatCode>0.0;;</c:formatCode>
                <c:ptCount val="3"/>
                <c:pt idx="0">
                  <c:v>8.5218082592098163</c:v>
                </c:pt>
                <c:pt idx="1">
                  <c:v>8.5235776292764207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St George's Hospital (Tooting) (33)</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1.4781917407901837</c:v>
                </c:pt>
                <c:pt idx="1">
                  <c:v>1.4764223707235793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St George's Hospital (Tooting) (448)</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St George's Hospital (Tooting) (448)</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St George's Hospital (Tooting) (448)</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St George's Hospital (Tooting) (448)</c:v>
                </c:pt>
                <c:pt idx="2">
                  <c:v>St Georges At Queen Mary's Hospital (-)</c:v>
                </c:pt>
              </c:strCache>
            </c:strRef>
          </c:cat>
          <c:val>
            <c:numRef>
              <c:f>Sheet1!$G$2:$G$4</c:f>
              <c:numCache>
                <c:formatCode>0.0;;</c:formatCode>
                <c:ptCount val="3"/>
                <c:pt idx="0">
                  <c:v>6.3994667787886197</c:v>
                </c:pt>
                <c:pt idx="1">
                  <c:v>6.4019048667148244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St George's Hospital (Tooting) (448)</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St George's Hospital (Tooting) (448)</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St George's Hospital (Tooting) (448)</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3.6005332212113803</c:v>
                </c:pt>
                <c:pt idx="1">
                  <c:v>3.5980951332851756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St George's Hospital (Tooting) (320)</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St George's Hospital (Tooting) (320)</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St George's Hospital (Tooting) (320)</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St George's Hospital (Tooting) (320)</c:v>
                </c:pt>
                <c:pt idx="2">
                  <c:v>St Georges At Queen Mary's Hospital (-)</c:v>
                </c:pt>
              </c:strCache>
            </c:strRef>
          </c:cat>
          <c:val>
            <c:numRef>
              <c:f>Sheet1!$G$2:$G$4</c:f>
              <c:numCache>
                <c:formatCode>0.0;;</c:formatCode>
                <c:ptCount val="3"/>
                <c:pt idx="0">
                  <c:v>5.7378490437024992</c:v>
                </c:pt>
                <c:pt idx="1">
                  <c:v>5.772337908706743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St George's Hospital (Tooting) (320)</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St George's Hospital (Tooting) (320)</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St George's Hospital (Tooting) (320)</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4.2621509562975008</c:v>
                </c:pt>
                <c:pt idx="1">
                  <c:v>4.227662091293257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George's Hospital (Tooting) (136)</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George's Hospital (Tooting) (136)</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George's Hospital (Tooting) (136)</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George's Hospital (Tooting) (136)</c:v>
                </c:pt>
                <c:pt idx="2">
                  <c:v>St Georges At Queen Mary's Hospital (-)</c:v>
                </c:pt>
              </c:strCache>
            </c:strRef>
          </c:cat>
          <c:val>
            <c:numRef>
              <c:f>Sheet1!$G$2:$G$4</c:f>
              <c:numCache>
                <c:formatCode>0.0;;</c:formatCode>
                <c:ptCount val="3"/>
                <c:pt idx="0">
                  <c:v>8.1230104000606147</c:v>
                </c:pt>
                <c:pt idx="1">
                  <c:v>8.1412604495052161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George's Hospital (Tooting) (136)</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George's Hospital (Tooting) (136)</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George's Hospital (Tooting) (136)</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1.8769895999393853</c:v>
                </c:pt>
                <c:pt idx="1">
                  <c:v>1.8587395504947839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St George's Hospital (Tooting) (460)</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St George's Hospital (Tooting) (460)</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St George's Hospital (Tooting) (460)</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St George's Hospital (Tooting) (460)</c:v>
                </c:pt>
                <c:pt idx="2">
                  <c:v>St Georges At Queen Mary's Hospital (-)</c:v>
                </c:pt>
              </c:strCache>
            </c:strRef>
          </c:cat>
          <c:val>
            <c:numRef>
              <c:f>Sheet1!$G$2:$G$4</c:f>
              <c:numCache>
                <c:formatCode>0.0;;</c:formatCode>
                <c:ptCount val="3"/>
                <c:pt idx="0">
                  <c:v>6.6062309416850722</c:v>
                </c:pt>
                <c:pt idx="1">
                  <c:v>6.6307236444960411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St George's Hospital (Tooting) (460)</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St George's Hospital (Tooting) (460)</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St George's Hospital (Tooting) (460)</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3.3937690583149278</c:v>
                </c:pt>
                <c:pt idx="1">
                  <c:v>3.3692763555039589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Sheet1!$G$2:$G$4</c:f>
              <c:numCache>
                <c:formatCode>0.0;;</c:formatCode>
                <c:ptCount val="3"/>
                <c:pt idx="0">
                  <c:v>8.1585969714901836</c:v>
                </c:pt>
                <c:pt idx="1">
                  <c:v>8.2098483120362165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George's Hospital (Tooting) (437)</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1.8414030285098164</c:v>
                </c:pt>
                <c:pt idx="1">
                  <c:v>1.7901516879637835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St George's Hospital (Tooting) (366)</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St George's Hospital (Tooting) (366)</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St George's Hospital (Tooting) (366)</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St George's Hospital (Tooting) (366)</c:v>
                </c:pt>
                <c:pt idx="2">
                  <c:v>St Georges At Queen Mary's Hospital (-)</c:v>
                </c:pt>
              </c:strCache>
            </c:strRef>
          </c:cat>
          <c:val>
            <c:numRef>
              <c:f>Sheet1!$G$2:$G$4</c:f>
              <c:numCache>
                <c:formatCode>0.0;;</c:formatCode>
                <c:ptCount val="3"/>
                <c:pt idx="0">
                  <c:v>9.0442933478198562</c:v>
                </c:pt>
                <c:pt idx="1">
                  <c:v>9.0331003013981004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St George's Hospital (Tooting) (366)</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St George's Hospital (Tooting) (366)</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St George's Hospital (Tooting) (366)</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0.95570665218014383</c:v>
                </c:pt>
                <c:pt idx="1">
                  <c:v>0.96689969860189962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St George's Hospital (Tooting) (374)</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St George's Hospital (Tooting) (374)</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St George's Hospital (Tooting) (374)</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St George's Hospital (Tooting) (374)</c:v>
                </c:pt>
                <c:pt idx="2">
                  <c:v>St Georges At Queen Mary's Hospital (-)</c:v>
                </c:pt>
              </c:strCache>
            </c:strRef>
          </c:cat>
          <c:val>
            <c:numRef>
              <c:f>Sheet1!$G$2:$G$4</c:f>
              <c:numCache>
                <c:formatCode>0.0;;</c:formatCode>
                <c:ptCount val="3"/>
                <c:pt idx="0">
                  <c:v>5.0011368026800724</c:v>
                </c:pt>
                <c:pt idx="1">
                  <c:v>5.0583906579370064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St George's Hospital (Tooting) (374)</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St George's Hospital (Tooting) (374)</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St George's Hospital (Tooting) (374)</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4.9988631973199276</c:v>
                </c:pt>
                <c:pt idx="1">
                  <c:v>4.9416093420629936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St George's Hospital (Tooting) (430)</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St George's Hospital (Tooting) (430)</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St George's Hospital (Tooting) (430)</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St George's Hospital (Tooting) (430)</c:v>
                </c:pt>
                <c:pt idx="2">
                  <c:v>St Georges At Queen Mary's Hospital (-)</c:v>
                </c:pt>
              </c:strCache>
            </c:strRef>
          </c:cat>
          <c:val>
            <c:numRef>
              <c:f>Sheet1!$G$2:$G$4</c:f>
              <c:numCache>
                <c:formatCode>0.0;;</c:formatCode>
                <c:ptCount val="3"/>
                <c:pt idx="0">
                  <c:v>6.9761916471877354</c:v>
                </c:pt>
                <c:pt idx="1">
                  <c:v>7.0376049879239764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St George's Hospital (Tooting) (430)</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St George's Hospital (Tooting) (430)</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St George's Hospital (Tooting) (430)</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3.0238083528122646</c:v>
                </c:pt>
                <c:pt idx="1">
                  <c:v>2.9623950120760236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St George's Hospital (Tooting) (426)</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St George's Hospital (Tooting) (426)</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St George's Hospital (Tooting) (426)</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St George's Hospital (Tooting) (426)</c:v>
                </c:pt>
                <c:pt idx="2">
                  <c:v>St Georges At Queen Mary's Hospital (-)</c:v>
                </c:pt>
              </c:strCache>
            </c:strRef>
          </c:cat>
          <c:val>
            <c:numRef>
              <c:f>Sheet1!$G$2:$G$4</c:f>
              <c:numCache>
                <c:formatCode>0.0;;</c:formatCode>
                <c:ptCount val="3"/>
                <c:pt idx="0">
                  <c:v>7.5927486423959643</c:v>
                </c:pt>
                <c:pt idx="1">
                  <c:v>7.6393634840622147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St George's Hospital (Tooting) (426)</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St George's Hospital (Tooting) (426)</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St George's Hospital (Tooting) (426)</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2.4072513576040357</c:v>
                </c:pt>
                <c:pt idx="1">
                  <c:v>2.3606365159377853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0.1393854101240688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0.59721541602827699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0.16649919289212534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1.738227860279955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0.16649919289212622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0.59721541602827699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1.1189986139493051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6.3943798091646338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St George's Hospital (Tooting) (226)</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St George's Hospital (Tooting) (226)</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St George's Hospital (Tooting) (226)</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St George's Hospital (Tooting) (226)</c:v>
                </c:pt>
                <c:pt idx="2">
                  <c:v>St Georges At Queen Mary's Hospital (-)</c:v>
                </c:pt>
              </c:strCache>
            </c:strRef>
          </c:cat>
          <c:val>
            <c:numRef>
              <c:f>Sheet1!$G$2:$G$4</c:f>
              <c:numCache>
                <c:formatCode>0.0;;</c:formatCode>
                <c:ptCount val="3"/>
                <c:pt idx="0">
                  <c:v>7.9707271281172973</c:v>
                </c:pt>
                <c:pt idx="1">
                  <c:v>8.0755117205297555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St George's Hospital (Tooting) (226)</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St George's Hospital (Tooting) (226)</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St George's Hospital (Tooting) (226)</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2.0292728718827027</c:v>
                </c:pt>
                <c:pt idx="1">
                  <c:v>1.9244882794702445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St George's Hospital (Tooting) (265)</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St George's Hospital (Tooting) (265)</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St George's Hospital (Tooting) (265)</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St George's Hospital (Tooting) (265)</c:v>
                </c:pt>
                <c:pt idx="2">
                  <c:v>St Georges At Queen Mary's Hospital (-)</c:v>
                </c:pt>
              </c:strCache>
            </c:strRef>
          </c:cat>
          <c:val>
            <c:numRef>
              <c:f>Sheet1!$G$2:$G$4</c:f>
              <c:numCache>
                <c:formatCode>0.0;;</c:formatCode>
                <c:ptCount val="3"/>
                <c:pt idx="0">
                  <c:v>6.3426377825963156</c:v>
                </c:pt>
                <c:pt idx="1">
                  <c:v>6.4181150159514946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St George's Hospital (Tooting) (265)</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St George's Hospital (Tooting) (265)</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St George's Hospital (Tooting) (265)</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3.6573622174036844</c:v>
                </c:pt>
                <c:pt idx="1">
                  <c:v>3.5818849840485054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Sheet1!$G$2:$G$4</c:f>
              <c:numCache>
                <c:formatCode>0.0;;</c:formatCode>
                <c:ptCount val="3"/>
                <c:pt idx="0">
                  <c:v>9.1451009295860466</c:v>
                </c:pt>
                <c:pt idx="1">
                  <c:v>9.1581101330232126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0.85489907041395341</c:v>
                </c:pt>
                <c:pt idx="1">
                  <c:v>0.84188986697678736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Sheet1!$G$2:$G$4</c:f>
              <c:numCache>
                <c:formatCode>0.0;;</c:formatCode>
                <c:ptCount val="3"/>
                <c:pt idx="0">
                  <c:v>9.217138631889684</c:v>
                </c:pt>
                <c:pt idx="1">
                  <c:v>9.221518617780923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St George's Hospital (Tooting) (454)</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0.78286136811031604</c:v>
                </c:pt>
                <c:pt idx="1">
                  <c:v>0.77848138221907703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Sheet1!$G$2:$G$4</c:f>
              <c:numCache>
                <c:formatCode>0.0;;</c:formatCode>
                <c:ptCount val="3"/>
                <c:pt idx="0">
                  <c:v>8.2808848168817217</c:v>
                </c:pt>
                <c:pt idx="1">
                  <c:v>8.2822595811677839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George's Hospital (Tooting) (456)</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1.7191151831182783</c:v>
                </c:pt>
                <c:pt idx="1">
                  <c:v>1.7177404188322161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7.6031771039763631</c:v>
                </c:pt>
                <c:pt idx="1">
                  <c:v>6.933351027439409</c:v>
                </c:pt>
                <c:pt idx="2">
                  <c:v>7.0027522611046313</c:v>
                </c:pt>
                <c:pt idx="3">
                  <c:v>6.8258465633165306</c:v>
                </c:pt>
                <c:pt idx="4">
                  <c:v>6.3943798091646338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6.1132680419503052</c:v>
                </c:pt>
                <c:pt idx="1">
                  <c:v>5.7390009487308982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8.0687572454329164</c:v>
                </c:pt>
                <c:pt idx="1">
                  <c:v>7.9705691583618261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7.8944730990772509</c:v>
                </c:pt>
                <c:pt idx="1">
                  <c:v>8.1339731710983081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9.0900220201899398</c:v>
                </c:pt>
                <c:pt idx="1">
                  <c:v>8.9204131737083951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0.19428663483157216</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0.43061764321191554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0.12005297940349546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1.2533360065233223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0.12005297940349635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0.43061764321191554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0.40774300977013844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7.4505239662229048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3.4717379140442151</c:v>
                </c:pt>
                <c:pt idx="1">
                  <c:v>3.2333754520914462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7.0037534020337731</c:v>
                </c:pt>
                <c:pt idx="1">
                  <c:v>6.7510044265783922</c:v>
                </c:pt>
                <c:pt idx="2">
                  <c:v>6.8890075776383526</c:v>
                </c:pt>
                <c:pt idx="3">
                  <c:v>5.9986003126321554</c:v>
                </c:pt>
                <c:pt idx="4">
                  <c:v>7.2313168588496559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8.9898665617682685</c:v>
                </c:pt>
                <c:pt idx="1">
                  <c:v>8.6988994717556913</c:v>
                </c:pt>
                <c:pt idx="2">
                  <c:v>8.7629204803813288</c:v>
                </c:pt>
                <c:pt idx="3">
                  <c:v>8.6301231781839132</c:v>
                </c:pt>
                <c:pt idx="4">
                  <c:v>8.5608366754428022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8.2963581193324352</c:v>
                </c:pt>
                <c:pt idx="1">
                  <c:v>7.6449443468367679</c:v>
                </c:pt>
                <c:pt idx="2">
                  <c:v>8.2872718618323926</c:v>
                </c:pt>
                <c:pt idx="3">
                  <c:v>8.0624694720757795</c:v>
                </c:pt>
                <c:pt idx="4">
                  <c:v>8.3262021105033313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8.7456859404592073</c:v>
                </c:pt>
                <c:pt idx="1">
                  <c:v>7.9415916877606527</c:v>
                </c:pt>
                <c:pt idx="2">
                  <c:v>7.7200086353369821</c:v>
                </c:pt>
                <c:pt idx="3">
                  <c:v>7.8964441272300068</c:v>
                </c:pt>
                <c:pt idx="4">
                  <c:v>8.0363111405510832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9.4860197463851694</c:v>
                </c:pt>
                <c:pt idx="1">
                  <c:v>9.061698032116059</c:v>
                </c:pt>
                <c:pt idx="2">
                  <c:v>9.3398928457145907</c:v>
                </c:pt>
                <c:pt idx="3">
                  <c:v>9.1939355635488944</c:v>
                </c:pt>
                <c:pt idx="4">
                  <c:v>9.4729359840731764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8.9317320881355329</c:v>
                </c:pt>
                <c:pt idx="1">
                  <c:v>8.5824852436527852</c:v>
                </c:pt>
                <c:pt idx="2">
                  <c:v>8.9439305898247934</c:v>
                </c:pt>
                <c:pt idx="3">
                  <c:v>8.7747940458539961</c:v>
                </c:pt>
                <c:pt idx="4">
                  <c:v>8.882366403140697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9.4894333180005486</c:v>
                </c:pt>
                <c:pt idx="1">
                  <c:v>9.1050515601047781</c:v>
                </c:pt>
                <c:pt idx="2">
                  <c:v>9.2796579939220862</c:v>
                </c:pt>
                <c:pt idx="3">
                  <c:v>9.1866105241731244</c:v>
                </c:pt>
                <c:pt idx="4">
                  <c:v>9.3007549201844828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8.6349731145829072</c:v>
                </c:pt>
                <c:pt idx="1">
                  <c:v>8.4769875285917351</c:v>
                </c:pt>
                <c:pt idx="2">
                  <c:v>8.5758378211985811</c:v>
                </c:pt>
                <c:pt idx="3">
                  <c:v>8.7690520484791001</c:v>
                </c:pt>
                <c:pt idx="4">
                  <c:v>8.9411121576869199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8.763701209476622</c:v>
                </c:pt>
                <c:pt idx="1">
                  <c:v>8.383818567717169</c:v>
                </c:pt>
                <c:pt idx="2">
                  <c:v>8.6064831459841304</c:v>
                </c:pt>
                <c:pt idx="3">
                  <c:v>8.6423031565583184</c:v>
                </c:pt>
                <c:pt idx="4">
                  <c:v>8.6942486411314892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0.25831326538045474</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0.60000401040336016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0.1672766321548993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1.746344215457162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0.16727663215490107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0.60000401040336016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0.44524992807889419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7.208705335673157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9.190973470251258</c:v>
                </c:pt>
                <c:pt idx="1">
                  <c:v>8.5880044017474315</c:v>
                </c:pt>
                <c:pt idx="2">
                  <c:v>8.8423608543753414</c:v>
                </c:pt>
                <c:pt idx="3">
                  <c:v>8.7459801339225614</c:v>
                </c:pt>
                <c:pt idx="4">
                  <c:v>8.8634487446683838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8.6279536067509426</c:v>
                </c:pt>
                <c:pt idx="1">
                  <c:v>8.2391879227269182</c:v>
                </c:pt>
                <c:pt idx="2">
                  <c:v>8.5603259504373597</c:v>
                </c:pt>
                <c:pt idx="3">
                  <c:v>8.5445656118831046</c:v>
                </c:pt>
                <c:pt idx="4">
                  <c:v>8.7798825023549139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8.1693822232866449</c:v>
                </c:pt>
                <c:pt idx="1">
                  <c:v>7.339345357357038</c:v>
                </c:pt>
                <c:pt idx="2">
                  <c:v>7.2123596651605153</c:v>
                </c:pt>
                <c:pt idx="3">
                  <c:v>7.6196023063594893</c:v>
                </c:pt>
                <c:pt idx="4">
                  <c:v>7.9267628783436992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8.2454792968618307</c:v>
                </c:pt>
                <c:pt idx="1">
                  <c:v>7.4626783224809383</c:v>
                </c:pt>
                <c:pt idx="2">
                  <c:v>8.1094936998451033</c:v>
                </c:pt>
                <c:pt idx="3">
                  <c:v>7.6411256949852344</c:v>
                </c:pt>
                <c:pt idx="4">
                  <c:v>7.8751862486099178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7.2275250667988553</c:v>
                </c:pt>
                <c:pt idx="1">
                  <c:v>6.9691179036599884</c:v>
                </c:pt>
                <c:pt idx="2">
                  <c:v>7.1250066356934516</c:v>
                </c:pt>
                <c:pt idx="3">
                  <c:v>7.1480163413401634</c:v>
                </c:pt>
                <c:pt idx="4">
                  <c:v>7.2787917028572569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8.8226270052187115</c:v>
                </c:pt>
                <c:pt idx="1">
                  <c:v>9.0157218518020912</c:v>
                </c:pt>
                <c:pt idx="2">
                  <c:v>8.9189883423902589</c:v>
                </c:pt>
                <c:pt idx="3">
                  <c:v>8.9925918436227033</c:v>
                </c:pt>
                <c:pt idx="4">
                  <c:v>8.9161454346740712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7.7913859708501461</c:v>
                </c:pt>
                <c:pt idx="1">
                  <c:v>7.2988057164842282</c:v>
                </c:pt>
                <c:pt idx="2">
                  <c:v>7.5474265281413828</c:v>
                </c:pt>
                <c:pt idx="3">
                  <c:v>7.6259401862863454</c:v>
                </c:pt>
                <c:pt idx="4">
                  <c:v>7.5839263480134296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9.4573129817800474</c:v>
                </c:pt>
                <c:pt idx="1">
                  <c:v>9.3079751646172522</c:v>
                </c:pt>
                <c:pt idx="2">
                  <c:v>9.486160177342553</c:v>
                </c:pt>
                <c:pt idx="3">
                  <c:v>9.5369294695872764</c:v>
                </c:pt>
                <c:pt idx="4">
                  <c:v>9.3697976339885631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9.0898869667766959</c:v>
                </c:pt>
                <c:pt idx="1">
                  <c:v>8.4824595235879681</c:v>
                </c:pt>
                <c:pt idx="2">
                  <c:v>8.9624287196829151</c:v>
                </c:pt>
                <c:pt idx="3">
                  <c:v>8.958246228357309</c:v>
                </c:pt>
                <c:pt idx="4">
                  <c:v>9.0883346284390409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8.4279077176090649</c:v>
                </c:pt>
                <c:pt idx="1">
                  <c:v>7.7987381137863014</c:v>
                </c:pt>
                <c:pt idx="2">
                  <c:v>8.0090677184268788</c:v>
                </c:pt>
                <c:pt idx="3">
                  <c:v>8.0939279262333379</c:v>
                </c:pt>
                <c:pt idx="4">
                  <c:v>8.3655659328094689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7.1636283411796651</c:v>
                </c:pt>
                <c:pt idx="1">
                  <c:v>6.7382122960129474</c:v>
                </c:pt>
                <c:pt idx="2">
                  <c:v>6.9158843080742418</c:v>
                </c:pt>
                <c:pt idx="3">
                  <c:v>6.5575206460023034</c:v>
                </c:pt>
                <c:pt idx="4">
                  <c:v>6.3994667787886197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5.8271618625949344</c:v>
                </c:pt>
                <c:pt idx="1">
                  <c:v>5.3656768790685234</c:v>
                </c:pt>
                <c:pt idx="2">
                  <c:v>5.7378490437024992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8.4351732000441402</c:v>
                </c:pt>
                <c:pt idx="1">
                  <c:v>7.8028329837036079</c:v>
                </c:pt>
                <c:pt idx="2">
                  <c:v>7.8553753098347769</c:v>
                </c:pt>
                <c:pt idx="3">
                  <c:v>7.7293021350749251</c:v>
                </c:pt>
                <c:pt idx="4">
                  <c:v>8.1230104000606147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7.2322295667041976</c:v>
                </c:pt>
                <c:pt idx="1">
                  <c:v>6.6287526334973839</c:v>
                </c:pt>
                <c:pt idx="2">
                  <c:v>6.6579530227619257</c:v>
                </c:pt>
                <c:pt idx="3">
                  <c:v>6.7931244076295414</c:v>
                </c:pt>
                <c:pt idx="4">
                  <c:v>6.6062309416850722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7.773662011094312</c:v>
                </c:pt>
                <c:pt idx="1">
                  <c:v>8.2398427650667649</c:v>
                </c:pt>
                <c:pt idx="2">
                  <c:v>8.2622723183977325</c:v>
                </c:pt>
                <c:pt idx="3">
                  <c:v>8.3442080992232199</c:v>
                </c:pt>
                <c:pt idx="4">
                  <c:v>8.1585969714901836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8.919995738796219</c:v>
                </c:pt>
                <c:pt idx="1">
                  <c:v>8.6702524529521643</c:v>
                </c:pt>
                <c:pt idx="2">
                  <c:v>8.7906041496133192</c:v>
                </c:pt>
                <c:pt idx="3">
                  <c:v>9.0442933478198562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5.3553038710716487</c:v>
                </c:pt>
                <c:pt idx="1">
                  <c:v>4.7218168501550162</c:v>
                </c:pt>
                <c:pt idx="2">
                  <c:v>4.5403691076933903</c:v>
                </c:pt>
                <c:pt idx="3">
                  <c:v>4.6813271040529338</c:v>
                </c:pt>
                <c:pt idx="4">
                  <c:v>5.0011368026800724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6.5893320036899956</c:v>
                </c:pt>
                <c:pt idx="1">
                  <c:v>6.4436084974115273</c:v>
                </c:pt>
                <c:pt idx="2">
                  <c:v>6.4101473897378174</c:v>
                </c:pt>
                <c:pt idx="3">
                  <c:v>6.9119382324849372</c:v>
                </c:pt>
                <c:pt idx="4">
                  <c:v>6.9761916471877354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7.8705838924542899</c:v>
                </c:pt>
                <c:pt idx="1">
                  <c:v>7.3252837813763341</c:v>
                </c:pt>
                <c:pt idx="2">
                  <c:v>7.4781822525203232</c:v>
                </c:pt>
                <c:pt idx="3">
                  <c:v>7.3864960915326563</c:v>
                </c:pt>
                <c:pt idx="4">
                  <c:v>7.5927486423959643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7.9679836488978504</c:v>
                </c:pt>
                <c:pt idx="1">
                  <c:v>7.9074404248097414</c:v>
                </c:pt>
                <c:pt idx="2">
                  <c:v>7.5785206101694627</c:v>
                </c:pt>
                <c:pt idx="3">
                  <c:v>7.7256044379444742</c:v>
                </c:pt>
                <c:pt idx="4">
                  <c:v>7.9707271281172973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9.0382055250672337</c:v>
                </c:pt>
                <c:pt idx="1">
                  <c:v>9.1451009295860466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9.2411334417949753</c:v>
                </c:pt>
                <c:pt idx="1">
                  <c:v>8.9241994364162558</c:v>
                </c:pt>
                <c:pt idx="2">
                  <c:v>9.1342529629284019</c:v>
                </c:pt>
                <c:pt idx="3">
                  <c:v>9.2370699390444493</c:v>
                </c:pt>
                <c:pt idx="4">
                  <c:v>9.217138631889684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8.458726101546441</c:v>
                </c:pt>
                <c:pt idx="1">
                  <c:v>7.9689666322407433</c:v>
                </c:pt>
                <c:pt idx="2">
                  <c:v>8.1314381478586348</c:v>
                </c:pt>
                <c:pt idx="3">
                  <c:v>8.0823432207609791</c:v>
                </c:pt>
                <c:pt idx="4">
                  <c:v>8.2808848168817217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7.1127836340404764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0.77752808988764044</c:v>
                </c:pt>
                <c:pt idx="1">
                  <c:v>0.22247191011235959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0.33389613313568134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0.11002112219990989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1.1486048460970912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0.11002112219991034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0.39463440708141029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1.2832087631403475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3.2333754520914462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0.3024089117140516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0.21483361528162881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5.989400573141701E-2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0.62528488948033356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5.989400573141701E-2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4.4151549000192247E-2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8.9204131737083951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0.18592866540446717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0.31234385488504746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8.7079131495013229E-2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0.90909373063256993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8.7079131495013229E-2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0.31234385488504657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7.4050429781671312E-2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8.1339731710983081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7.7166400714982153E-2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0.28528654201935755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7.9535754962760663E-2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0.83034195399519728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7.9535754962760663E-2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0.28528654201935666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0.33408544999251077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7.9705691583618261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7.2105282638518453E-2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0.15693305284233183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1.6383587206099275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0.15693305284233094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0.5629026592491897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1.337739580606879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5.7390009487308982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1.4602704676148548E-2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0.2609071915762442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7.2738974332066775E-2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0.75938453223677982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7.2738974332066775E-2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0.2609071915762442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0.24431604129877726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8.5608366754428022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0.30897358958242016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0.180626276573018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1.8857126018699386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0.180626276573018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0.64788780675402524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0.66889910775622496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7.2313168588496559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7.9277208259302352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6.1571125265392802E-2</c:v>
                </c:pt>
                <c:pt idx="1">
                  <c:v>8.9171974522292988E-2</c:v>
                </c:pt>
                <c:pt idx="2">
                  <c:v>0.2717622080679406</c:v>
                </c:pt>
                <c:pt idx="3">
                  <c:v>0.57749469214437366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3.0703903589536452E-2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0.18420522679052809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5.1355040014041009E-2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0.53613930354624628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5.1355040014041009E-2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0.15170972706148333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9.4729359840731764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0.621553512435991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0.1745011679263877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1.8217673399627881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0.17450116792638859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0.62591767437634704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0.44382176761281222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5.6575898769889807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0.20597682062025324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0.40977431815131204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0.11424201621225993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1.1926703784285886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0.11424201621226082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0.40977431815131204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0.26642992916445252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8.1455650175346062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0.42646418624329474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0.35383983579991263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9.8647900728300542E-2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1.0298700337554116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9.8647900728298765E-2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0.35383983579991352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0.48148108382650001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8.0363111405510832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0.30796453993824358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0.10690961518720687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1.1161211560383633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0.10690961518720599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0.38347375264947026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0.47249513587108893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8.3262021105033313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9.0414111603373666</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0.20322366336720776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7.3658024642998754E-2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0.76897928658789994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7.3658024642998754E-2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0.26420373016156518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0.15675317115143805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8.9411121576869199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2.3717140166045425E-2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0.21084004645917354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5.8780628601738272E-2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0.61366139081832571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5.8780628601738272E-2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0.21084004645917354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0.17563785710329149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9.3007549201844828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0.70276008492568987</c:v>
                </c:pt>
                <c:pt idx="1">
                  <c:v>3.184713375796179E-2</c:v>
                </c:pt>
                <c:pt idx="2">
                  <c:v>6.5817409766454352E-2</c:v>
                </c:pt>
                <c:pt idx="3">
                  <c:v>9.1295116772823773E-2</c:v>
                </c:pt>
                <c:pt idx="4">
                  <c:v>4.246284501061571E-3</c:v>
                </c:pt>
                <c:pt idx="5">
                  <c:v>0.1040339702760085</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1.6333781493738542E-2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0.25138552319663621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7.0084404376832055E-2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0.73167119997913233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7.0084404376832055E-2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0.2513855231966371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0.41133801438134654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8.882366403140697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8.5660856916246217</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0.27594731858525545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0.36194946064590283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0.10090880350354148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1.0534735367216701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0.10090880350354148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0.36194946064590283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0.80747001605860369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7.9267628783436992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0.10105881097840275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0.28093275346934199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7.8321951266229206E-2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0.81767001627843072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7.8321951266229206E-2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0.28093275346934199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0.11494492770122378</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8.7798825023549139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0.11484631589393146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0.19702127211601983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5.4928057631292049E-2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0.57344109858619063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5.4928057631292049E-2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0.19702127211601983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0.37508367656959329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8.8634487446683838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8.1097975554293988E-2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0.24032965563854791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6.7002111161118094E-2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0.6994924978002075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6.7002111161118094E-2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0.24032965563854702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0.42339496711338853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8.6942486411314892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0.27489177489177491</c:v>
                </c:pt>
                <c:pt idx="1">
                  <c:v>4.329004329004329E-3</c:v>
                </c:pt>
                <c:pt idx="2">
                  <c:v>0.58441558441558439</c:v>
                </c:pt>
                <c:pt idx="3">
                  <c:v>2.5974025974025969E-2</c:v>
                </c:pt>
                <c:pt idx="4">
                  <c:v>6.4935064935064931E-3</c:v>
                </c:pt>
                <c:pt idx="5">
                  <c:v>4.5454545454545463E-2</c:v>
                </c:pt>
                <c:pt idx="6">
                  <c:v>4.329004329004329E-3</c:v>
                </c:pt>
                <c:pt idx="7">
                  <c:v>1.948051948051948E-2</c:v>
                </c:pt>
                <c:pt idx="8">
                  <c:v>3.4632034632034632E-2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8.3539639899131064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0.22903483427477589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0.32519735062908683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9.0662590008957267E-2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0.94650452714694211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9.0662590008957267E-2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0.32519735062908772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0.64358734607626644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7.5839263480134296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0.20024150378468342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6.1270869129991468E-2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0.63965914726277973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6.1270869129991468E-2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0.2197722821490764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0.29973372106041474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8.9161454346740712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0.14850544615161709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0.26954607201307468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7.5147429609041083E-2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0.78452846230608486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7.5147429609041083E-2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0.26954607201307468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0.56983543445329587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7.2787917028572569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0.18641902602795657</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0.26521915892921566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7.3941118591539734E-2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0.77193474709124565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7.3941118591539734E-2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0.26521915892921655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0.62008147677779135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7.8751862486099178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0.30566304030906366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0.24126420138338656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6.726265552762456E-2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0.70221254387870768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6.7262655527622783E-2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0.24126420138338744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0.653524478754969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8.3655659328094689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0.34505849128589361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0.17618791753435303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4.9119874135039154E-2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0.51280449011117923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4.9119874135039154E-2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0.17618791753435303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0.37548536016455891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9.0883346284390409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1.268999043140262E-2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0.14676231628025427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4.0916236506667758E-2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0.42715968166749008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4.0916236506667758E-2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0.14676231628025427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4.0906864380582775E-2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9.3697976339885631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8.508865647790941</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44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8.3939038237982935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8.4458144631833836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7.9620302623056363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7.8893442545077406</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0.22546150514824514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0.57568438166866098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0.16049650149000083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1.6755606169702872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0.16049650148999994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0.57568438166866187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0.32418256391438582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8.5218082592098163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0.61739247318396995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0.20488003599692917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2.1389183959333522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0.20488003599692828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0.59766999822452682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7.2568802498056666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7.0866263169567496</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0.29968118340457117</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8.8105001029314955E-2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0.91980366246203715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8.8105001029314955E-2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0.31602354299690383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0.77188187136996333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6.6062309416850722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1.0035820055801548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0.52140471446059866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0.14536373609573428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1.5175767015260959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0.14536373609573339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0.52140471446059955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5.3761441989745862E-3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8.1230104000606147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6.4194088948023698E-2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0.34997781800117878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9.75711990404875E-2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1.0186294214830358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9.75711990404875E-2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0.34997781800117789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1.0583984929999577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5.7378490437024992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0.28583366940448407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8.8569125801829074E-2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0.92464905898448713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8.8569125801829074E-2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0.31768831064106706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0.52051397097113661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6.3994667787886197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0.31670047684448477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0.29161247446900518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8.1299377633724745E-2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0.84875392349751522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8.1299377633724745E-2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0.29161247446900518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1.3762784456302848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6.9761916471877354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0.33258470642415094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0.10994334782899706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1.147792892741716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0.10994334782899795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0.39435543844213861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0.44331616388234796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5.0011368026800724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9.9183528112609665E-2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0.12917797820942845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3.6013854522281008E-2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0.37597951196831403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3.6013854522281008E-2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0.12917797820942845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0.23947760499120463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9.0442933478198562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2.3803959494299143E-2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0.37774165819956096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0.10531155011072624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1.09943758424303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0.10531155011072535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0.37774165819956096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0.60468940312331299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8.1585969714901836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5.7390009487308982</c:v>
                </c:pt>
                <c:pt idx="1">
                  <c:v>5.6575898769889807</c:v>
                </c:pt>
                <c:pt idx="2">
                  <c:v>3.2333754520914462</c:v>
                </c:pt>
                <c:pt idx="3" formatCode="General">
                  <c:v>7.9705691583618261</c:v>
                </c:pt>
                <c:pt idx="4">
                  <c:v>8.5608366754428022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6.3030187844839478</c:v>
                </c:pt>
                <c:pt idx="2">
                  <c:v>3.79949150847817</c:v>
                </c:pt>
                <c:pt idx="3" formatCode="General">
                  <c:v>8.3481296111449694</c:v>
                </c:pt>
                <c:pt idx="4">
                  <c:v>8.9376783155810227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0.41391943119819974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0.38145246959898849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0.10634609658490835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1.1102381020890455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0.10634609658490835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0.38145246959898849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0.40086300724956381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6.3426377825963156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8.1818112676385724E-2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0.37703736177171265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0.10511519753233145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1.0973876912899572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0.10511519753233323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0.37703736177171088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0.27894556774468526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7.9707271281172973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0.63192106372570755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0.50484509510344733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0.14074703802738409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1.4693790312220365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0.14074703802738497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0.50484509510344644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0.65027298518308818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7.5927486423959643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9.1451009295860466</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0.33960361860411759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0.20712737126479297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5.7745562515457038E-2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0.60285544829600823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5.7745562515457038E-2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0.20712737126479297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0.21343379647403715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9.1451009295860466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9.217138631889684</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8.5218082592098163</c:v>
                </c:pt>
                <c:pt idx="1">
                  <c:v>8.508865647790941</c:v>
                </c:pt>
                <c:pt idx="2">
                  <c:v>7.2313168588496559</c:v>
                </c:pt>
                <c:pt idx="3">
                  <c:v>8.4458144631833836</c:v>
                </c:pt>
                <c:pt idx="4">
                  <c:v>5.0011368026800724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7.2955149638519314</c:v>
                </c:pt>
                <c:pt idx="1">
                  <c:v>7.8576054915094913</c:v>
                </c:pt>
                <c:pt idx="2">
                  <c:v>6.5850200196343787</c:v>
                </c:pt>
                <c:pt idx="3">
                  <c:v>7.8553173356277179</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0.18676831061593369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0.17775018693712141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4.9555423164182599E-2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0.51735155994273185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4.9555423164182599E-2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0.17775018693712141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0.23771934329786326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9.217138631889684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8.2808848168817217</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7.8961975658552674E-2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0.26510642503459003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7.3909689224575637E-2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0.77160662897644627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7.3909689224574748E-2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0.26510642503459181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0.53228723635760211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8.2808848168817217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George's Hospital (Tooting) (163)</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George's Hospital (Tooting) (163)</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George's Hospital (Tooting) (163)</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George's Hospital (Tooting) (163)</c:v>
                </c:pt>
                <c:pt idx="2">
                  <c:v>St Georges At Queen Mary's Hospital (-)</c:v>
                </c:pt>
              </c:strCache>
            </c:strRef>
          </c:cat>
          <c:val>
            <c:numRef>
              <c:f>Sheet1!$G$2:$G$4</c:f>
              <c:numCache>
                <c:formatCode>0.0;;</c:formatCode>
                <c:ptCount val="3"/>
                <c:pt idx="0">
                  <c:v>7.208705335673157</c:v>
                </c:pt>
                <c:pt idx="1">
                  <c:v>7.277128686592512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George's Hospital (Tooting) (163)</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George's Hospital (Tooting) (163)</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George's Hospital (Tooting) (163)</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2.791294664326843</c:v>
                </c:pt>
                <c:pt idx="1">
                  <c:v>2.722871313407488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St George's Hospital (Tooting) (170)</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St George's Hospital (Tooting) (170)</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St George's Hospital (Tooting) (170)</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St George's Hospital (Tooting) (170)</c:v>
                </c:pt>
                <c:pt idx="2">
                  <c:v>St Georges At Queen Mary's Hospital (-)</c:v>
                </c:pt>
              </c:strCache>
            </c:strRef>
          </c:cat>
          <c:val>
            <c:numRef>
              <c:f>Sheet1!$G$2:$G$4</c:f>
              <c:numCache>
                <c:formatCode>0.0;;</c:formatCode>
                <c:ptCount val="3"/>
                <c:pt idx="0">
                  <c:v>7.4505239662229048</c:v>
                </c:pt>
                <c:pt idx="1">
                  <c:v>7.5205105981792659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St George's Hospital (Tooting) (170)</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St George's Hospital (Tooting) (170)</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St George's Hospital (Tooting) (170)</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2.5494760337770952</c:v>
                </c:pt>
                <c:pt idx="1">
                  <c:v>2.4794894018207341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St George's Hospital (Tooting) (445)</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St George's Hospital (Tooting) (445)</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St George's Hospital (Tooting) (445)</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St George's Hospital (Tooting) (445)</c:v>
                </c:pt>
                <c:pt idx="2">
                  <c:v>St Georges At Queen Mary's Hospital (-)</c:v>
                </c:pt>
              </c:strCache>
            </c:strRef>
          </c:cat>
          <c:val>
            <c:numRef>
              <c:f>Sheet1!$G$2:$G$4</c:f>
              <c:numCache>
                <c:formatCode>0.0;;</c:formatCode>
                <c:ptCount val="3"/>
                <c:pt idx="0">
                  <c:v>6.3943798091646338</c:v>
                </c:pt>
                <c:pt idx="1">
                  <c:v>6.3974580098129348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St George's Hospital (Tooting) (445)</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St George's Hospital (Tooting) (445)</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St George's Hospital (Tooting) (445)</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3.6056201908353662</c:v>
                </c:pt>
                <c:pt idx="1">
                  <c:v>3.6025419901870652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St George's Hospital (Tooting) (246)</c:v>
                </c:pt>
                <c:pt idx="2">
                  <c:v>St Georges At Queen Mary's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St George's Hospital (Tooting) (246)</c:v>
                </c:pt>
                <c:pt idx="2">
                  <c:v>St Georges At Queen Mary's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St George's Hospital (Tooting) (246)</c:v>
                </c:pt>
                <c:pt idx="2">
                  <c:v>St Georges At Queen Mary's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St George's Hospital (Tooting) (246)</c:v>
                </c:pt>
                <c:pt idx="2">
                  <c:v>St Georges At Queen Mary's Hospital (-)</c:v>
                </c:pt>
              </c:strCache>
            </c:strRef>
          </c:cat>
          <c:val>
            <c:numRef>
              <c:f>Sheet1!$G$2:$G$4</c:f>
              <c:numCache>
                <c:formatCode>0.0;;</c:formatCode>
                <c:ptCount val="3"/>
                <c:pt idx="0">
                  <c:v>5.8181351222310056</c:v>
                </c:pt>
                <c:pt idx="1">
                  <c:v>5.8597051291712798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St George's Hospital (Tooting) (246)</c:v>
                </c:pt>
                <c:pt idx="2">
                  <c:v>St Georges At Queen Mary's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St George's Hospital (Tooting) (246)</c:v>
                </c:pt>
                <c:pt idx="2">
                  <c:v>St Georges At Queen Mary's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St George's Hospital (Tooting) (246)</c:v>
                </c:pt>
                <c:pt idx="2">
                  <c:v>St Georges At Queen Mary's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4.1818648777689944</c:v>
                </c:pt>
                <c:pt idx="1">
                  <c:v>4.1402948708287202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Sheet1!$G$2:$G$4</c:f>
              <c:numCache>
                <c:formatCode>0.0;;</c:formatCode>
                <c:ptCount val="3"/>
                <c:pt idx="0">
                  <c:v>7.9705691583618261</c:v>
                </c:pt>
                <c:pt idx="1">
                  <c:v>8.0524909931384965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George's Hospital (Tooting) (455)</c:v>
                </c:pt>
                <c:pt idx="2">
                  <c:v>St Georges At Queen Mary's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2.0294308416381739</c:v>
                </c:pt>
                <c:pt idx="1">
                  <c:v>1.9475090068615035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517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517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RJ7 | St George's University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St George's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78432401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95235090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02345328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68191181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671138774"/>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St George's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St George's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feeling they were given enough information about care and treatment on virtual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staff</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Cleanliness: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Cleanliness of hospital room or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6715338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46321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73348720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3283133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2705059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13743055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22908902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3414981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0269174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9960841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58418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80723378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967470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5499617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04613240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86052049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45141192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0720725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5832200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7960047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4405226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400393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6973327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66270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51242176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0290650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53607773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2712289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74451732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05332961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41781938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266280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986995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32057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33391070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2191314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18676472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47005964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21374660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5299517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6317248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32205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88765495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2065934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7258342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63803714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33998888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21152627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36995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926225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71032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96062329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8687040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44431412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73904078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8856918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11196053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917090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0595309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3848102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4783500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413498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97502550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1571797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46577781"/>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18011557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08293436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00011480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4017411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8074046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39153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17293600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7695264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48430554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52243415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9073163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4261930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97438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59355831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0014638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9359577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99052007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33774747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97817170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019377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94011944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5959166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77122942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8625694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942064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42526041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4683750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54562697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231600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909548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88886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6009311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236938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19417968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506356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602448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20019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26233728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4081263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1605905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4152701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176529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47428272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14074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3376418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74933846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052592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5423312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3098048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704084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3840753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95486777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271115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5897165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3776343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8796046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0638199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6585881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6318703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2676396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0307064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4087494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1136014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5415315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5561361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5161971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6108643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4532789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5598539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4460664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9185535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5311662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9102613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828858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0450686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9537344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1824597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1560944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28765368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22906707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34998830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0354742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7865301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69841967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1841950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727044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7176211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7781146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5072900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5852173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0385719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9809394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375563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8654572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437627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338016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0012656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5331732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5355352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227442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85638224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29701463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40684005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3422574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2877612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23812342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30593467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0391623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7099301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8703948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8833774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430792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7755042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0308702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3011808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824536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9118725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4663383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8096694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92604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06354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260833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1128916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0485824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68450732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66587901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18085366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70587317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685626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0413662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23071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04293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564723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1113445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71301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92428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557918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73109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729424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328038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002913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492269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075287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254810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082570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725724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191139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67434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97264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437641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31376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013980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406462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884085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35330218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04793614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05600477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62952827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577799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7647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557329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193678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253597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61647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46775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87755913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7748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387739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62569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750302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67262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10442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438978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026336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712319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6540683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8243281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1519284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191162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36788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2612251732"/>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10910</TotalTime>
  <Words>15869</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St George's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2025-08-03T09:08:54Z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